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4" r:id="rId2"/>
    <p:sldId id="265" r:id="rId3"/>
    <p:sldId id="266" r:id="rId4"/>
    <p:sldId id="273" r:id="rId5"/>
    <p:sldId id="267" r:id="rId6"/>
    <p:sldId id="268" r:id="rId7"/>
    <p:sldId id="274" r:id="rId8"/>
    <p:sldId id="269" r:id="rId9"/>
    <p:sldId id="270" r:id="rId10"/>
    <p:sldId id="271" r:id="rId11"/>
    <p:sldId id="275" r:id="rId12"/>
    <p:sldId id="272" r:id="rId1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74BF3"/>
    <a:srgbClr val="8FC3E9"/>
    <a:srgbClr val="2D79AD"/>
    <a:srgbClr val="569FD3"/>
    <a:srgbClr val="3A6E8F"/>
    <a:srgbClr val="9ED3D7"/>
    <a:srgbClr val="22226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99" autoAdjust="0"/>
    <p:restoredTop sz="87848" autoAdjust="0"/>
  </p:normalViewPr>
  <p:slideViewPr>
    <p:cSldViewPr>
      <p:cViewPr>
        <p:scale>
          <a:sx n="100" d="100"/>
          <a:sy n="100" d="100"/>
        </p:scale>
        <p:origin x="-1140" y="-210"/>
      </p:cViewPr>
      <p:guideLst>
        <p:guide orient="horz" pos="2160"/>
        <p:guide orient="horz" pos="3888"/>
        <p:guide orient="horz" pos="1008"/>
        <p:guide orient="horz" pos="240"/>
        <p:guide orient="horz" pos="144"/>
        <p:guide orient="horz" pos="480"/>
        <p:guide pos="5376"/>
        <p:guide pos="5616"/>
        <p:guide pos="2880"/>
        <p:guide pos="384"/>
        <p:guide/>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06"/>
    </p:cViewPr>
  </p:sorterViewPr>
  <p:notesViewPr>
    <p:cSldViewPr>
      <p:cViewPr>
        <p:scale>
          <a:sx n="90" d="100"/>
          <a:sy n="90" d="100"/>
        </p:scale>
        <p:origin x="-3732" y="-300"/>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16" tIns="45708" rIns="91416" bIns="45708" rtlCol="0"/>
          <a:lstStyle>
            <a:lvl1pPr algn="l" eaLnBrk="0" hangingPunct="0">
              <a:defRPr sz="1200">
                <a:ea typeface="ＭＳ Ｐゴシック" pitchFamily="1" charset="-128"/>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16" tIns="45708" rIns="91416" bIns="45708" rtlCol="0"/>
          <a:lstStyle>
            <a:lvl1pPr algn="r" eaLnBrk="0" hangingPunct="0">
              <a:defRPr sz="1200" smtClean="0">
                <a:ea typeface="ＭＳ Ｐゴシック" pitchFamily="1" charset="-128"/>
                <a:cs typeface="+mn-cs"/>
              </a:defRPr>
            </a:lvl1pPr>
          </a:lstStyle>
          <a:p>
            <a:pPr>
              <a:defRPr/>
            </a:pPr>
            <a:fld id="{B7B2F5C3-0D5B-45E4-AF09-D799704018E9}" type="datetimeFigureOut">
              <a:rPr lang="en-US"/>
              <a:pPr>
                <a:defRPr/>
              </a:pPr>
              <a:t>2/25/2011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16" tIns="45708" rIns="91416" bIns="45708" rtlCol="0" anchor="b"/>
          <a:lstStyle>
            <a:lvl1pPr algn="l" eaLnBrk="0" hangingPunct="0">
              <a:defRPr sz="1200">
                <a:ea typeface="ＭＳ Ｐゴシック" pitchFamily="1" charset="-128"/>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16" tIns="45708" rIns="91416" bIns="45708" rtlCol="0" anchor="b"/>
          <a:lstStyle>
            <a:lvl1pPr algn="r" eaLnBrk="0" hangingPunct="0">
              <a:defRPr sz="1200" smtClean="0">
                <a:ea typeface="ＭＳ Ｐゴシック" pitchFamily="1" charset="-128"/>
                <a:cs typeface="+mn-cs"/>
              </a:defRPr>
            </a:lvl1pPr>
          </a:lstStyle>
          <a:p>
            <a:pPr>
              <a:defRPr/>
            </a:pPr>
            <a:fld id="{4D9DDBA1-FD07-4721-963B-A9D06205AECB}"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53" tIns="46578" rIns="93153" bIns="46578" numCol="1" anchor="t" anchorCtr="0" compatLnSpc="1">
            <a:prstTxWarp prst="textNoShape">
              <a:avLst/>
            </a:prstTxWarp>
          </a:bodyPr>
          <a:lstStyle>
            <a:lvl1pPr eaLnBrk="0" hangingPunct="0">
              <a:defRPr sz="1200">
                <a:ea typeface="ＭＳ Ｐゴシック" pitchFamily="1" charset="-128"/>
                <a:cs typeface="+mn-cs"/>
              </a:defRPr>
            </a:lvl1pPr>
          </a:lstStyle>
          <a:p>
            <a:pPr>
              <a:defRPr/>
            </a:pPr>
            <a:endParaRPr lang="en-US" dirty="0"/>
          </a:p>
        </p:txBody>
      </p:sp>
      <p:sp>
        <p:nvSpPr>
          <p:cNvPr id="30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53" tIns="46578" rIns="93153" bIns="46578" numCol="1" anchor="t" anchorCtr="0" compatLnSpc="1">
            <a:prstTxWarp prst="textNoShape">
              <a:avLst/>
            </a:prstTxWarp>
          </a:bodyPr>
          <a:lstStyle>
            <a:lvl1pPr algn="r" eaLnBrk="0" hangingPunct="0">
              <a:defRPr sz="1200">
                <a:ea typeface="ＭＳ Ｐゴシック" pitchFamily="1" charset="-128"/>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53" tIns="46578" rIns="93153" bIns="465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53" tIns="46578" rIns="93153" bIns="46578" numCol="1" anchor="b" anchorCtr="0" compatLnSpc="1">
            <a:prstTxWarp prst="textNoShape">
              <a:avLst/>
            </a:prstTxWarp>
          </a:bodyPr>
          <a:lstStyle>
            <a:lvl1pPr eaLnBrk="0" hangingPunct="0">
              <a:defRPr sz="1200">
                <a:ea typeface="ＭＳ Ｐゴシック" pitchFamily="1"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53" tIns="46578" rIns="93153" bIns="46578" numCol="1" anchor="b" anchorCtr="0" compatLnSpc="1">
            <a:prstTxWarp prst="textNoShape">
              <a:avLst/>
            </a:prstTxWarp>
          </a:bodyPr>
          <a:lstStyle>
            <a:lvl1pPr algn="r" eaLnBrk="0" hangingPunct="0">
              <a:defRPr sz="1200">
                <a:ea typeface="ＭＳ Ｐゴシック" pitchFamily="1" charset="-128"/>
                <a:cs typeface="+mn-cs"/>
              </a:defRPr>
            </a:lvl1pPr>
          </a:lstStyle>
          <a:p>
            <a:pPr>
              <a:defRPr/>
            </a:pPr>
            <a:fld id="{DC631B07-562B-4A42-A3C8-F45FF9AAF96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5D761F0F-473A-4BE3-858E-F294C9741DB6}" type="slidenum">
              <a:rPr lang="en-US" smtClean="0">
                <a:ea typeface="ＭＳ Ｐゴシック" charset="-128"/>
                <a:cs typeface="ＭＳ Ｐゴシック" charset="-128"/>
              </a:rPr>
              <a:pPr/>
              <a:t>1</a:t>
            </a:fld>
            <a:endParaRPr lang="en-US" dirty="0" smtClean="0">
              <a:ea typeface="ＭＳ Ｐゴシック" charset="-128"/>
              <a:cs typeface="ＭＳ Ｐゴシック"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dirty="0"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BB1C42B-8349-4A72-82CB-78C122772C1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9144000" cy="6858000"/>
            <a:chOff x="-2" y="-1"/>
            <a:chExt cx="9144002" cy="6858001"/>
          </a:xfrm>
        </p:grpSpPr>
        <p:sp>
          <p:nvSpPr>
            <p:cNvPr id="5"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6" name="Rectangle 9"/>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7" name="Rectangle 10"/>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8"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7772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p:txBody>
          <a:bodyPr/>
          <a:lstStyle>
            <a:lvl1pPr>
              <a:defRPr/>
            </a:lvl1pPr>
          </a:lstStyle>
          <a:p>
            <a:pPr>
              <a:defRPr/>
            </a:pPr>
            <a:endParaRPr lang="en-US" dirty="0"/>
          </a:p>
        </p:txBody>
      </p:sp>
      <p:sp>
        <p:nvSpPr>
          <p:cNvPr id="10" name="Rectangle 5"/>
          <p:cNvSpPr>
            <a:spLocks noGrp="1" noChangeArrowheads="1"/>
          </p:cNvSpPr>
          <p:nvPr>
            <p:ph type="ftr" sz="quarter" idx="11"/>
          </p:nvPr>
        </p:nvSpPr>
        <p:spPr/>
        <p:txBody>
          <a:bodyPr/>
          <a:lstStyle>
            <a:lvl1pPr>
              <a:defRPr/>
            </a:lvl1pPr>
          </a:lstStyle>
          <a:p>
            <a:pPr>
              <a:defRPr/>
            </a:pPr>
            <a:endParaRPr lang="en-US" dirty="0"/>
          </a:p>
        </p:txBody>
      </p:sp>
      <p:sp>
        <p:nvSpPr>
          <p:cNvPr id="11" name="Rectangle 6"/>
          <p:cNvSpPr>
            <a:spLocks noGrp="1" noChangeArrowheads="1"/>
          </p:cNvSpPr>
          <p:nvPr>
            <p:ph type="sldNum" sz="quarter" idx="12"/>
          </p:nvPr>
        </p:nvSpPr>
        <p:spPr/>
        <p:txBody>
          <a:bodyPr/>
          <a:lstStyle>
            <a:lvl1pPr>
              <a:defRPr/>
            </a:lvl1pPr>
          </a:lstStyle>
          <a:p>
            <a:pPr>
              <a:defRPr/>
            </a:pPr>
            <a:fld id="{076E5EFB-0411-48F9-BB67-B30B61190A1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9144000" cy="6858000"/>
            <a:chOff x="-2" y="-1"/>
            <a:chExt cx="9144002" cy="6858001"/>
          </a:xfrm>
        </p:grpSpPr>
        <p:sp>
          <p:nvSpPr>
            <p:cNvPr id="5"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6" name="Rectangle 9"/>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7" name="Rectangle 10"/>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8"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Vertical Title 1"/>
          <p:cNvSpPr>
            <a:spLocks noGrp="1"/>
          </p:cNvSpPr>
          <p:nvPr>
            <p:ph type="title" orient="vert"/>
          </p:nvPr>
        </p:nvSpPr>
        <p:spPr>
          <a:xfrm>
            <a:off x="6515100" y="914400"/>
            <a:ext cx="194310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6769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p:txBody>
          <a:bodyPr/>
          <a:lstStyle>
            <a:lvl1pPr>
              <a:defRPr/>
            </a:lvl1pPr>
          </a:lstStyle>
          <a:p>
            <a:pPr>
              <a:defRPr/>
            </a:pPr>
            <a:endParaRPr lang="en-US" dirty="0"/>
          </a:p>
        </p:txBody>
      </p:sp>
      <p:sp>
        <p:nvSpPr>
          <p:cNvPr id="10" name="Rectangle 5"/>
          <p:cNvSpPr>
            <a:spLocks noGrp="1" noChangeArrowheads="1"/>
          </p:cNvSpPr>
          <p:nvPr>
            <p:ph type="ftr" sz="quarter" idx="11"/>
          </p:nvPr>
        </p:nvSpPr>
        <p:spPr/>
        <p:txBody>
          <a:bodyPr/>
          <a:lstStyle>
            <a:lvl1pPr>
              <a:defRPr/>
            </a:lvl1pPr>
          </a:lstStyle>
          <a:p>
            <a:pPr>
              <a:defRPr/>
            </a:pPr>
            <a:endParaRPr lang="en-US" dirty="0"/>
          </a:p>
        </p:txBody>
      </p:sp>
      <p:sp>
        <p:nvSpPr>
          <p:cNvPr id="11" name="Rectangle 6"/>
          <p:cNvSpPr>
            <a:spLocks noGrp="1" noChangeArrowheads="1"/>
          </p:cNvSpPr>
          <p:nvPr>
            <p:ph type="sldNum" sz="quarter" idx="12"/>
          </p:nvPr>
        </p:nvSpPr>
        <p:spPr/>
        <p:txBody>
          <a:bodyPr/>
          <a:lstStyle>
            <a:lvl1pPr>
              <a:defRPr/>
            </a:lvl1pPr>
          </a:lstStyle>
          <a:p>
            <a:pPr>
              <a:defRPr/>
            </a:pPr>
            <a:fld id="{FD9640B1-63BC-4A9B-941B-4ABBBA44495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9144000" cy="6858000"/>
            <a:chOff x="-2" y="-1"/>
            <a:chExt cx="9144002" cy="6858001"/>
          </a:xfrm>
        </p:grpSpPr>
        <p:sp>
          <p:nvSpPr>
            <p:cNvPr id="5"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6" name="Rectangle 9"/>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7" name="Rectangle 10"/>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8"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914400"/>
            <a:ext cx="7772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4"/>
          <p:cNvSpPr>
            <a:spLocks noGrp="1" noChangeArrowheads="1"/>
          </p:cNvSpPr>
          <p:nvPr>
            <p:ph type="dt" sz="half" idx="10"/>
          </p:nvPr>
        </p:nvSpPr>
        <p:spPr/>
        <p:txBody>
          <a:bodyPr/>
          <a:lstStyle>
            <a:lvl1pPr>
              <a:defRPr/>
            </a:lvl1pPr>
          </a:lstStyle>
          <a:p>
            <a:pPr>
              <a:defRPr/>
            </a:pPr>
            <a:endParaRPr lang="en-US" dirty="0"/>
          </a:p>
        </p:txBody>
      </p:sp>
      <p:sp>
        <p:nvSpPr>
          <p:cNvPr id="10" name="Rectangle 5"/>
          <p:cNvSpPr>
            <a:spLocks noGrp="1" noChangeArrowheads="1"/>
          </p:cNvSpPr>
          <p:nvPr>
            <p:ph type="ftr" sz="quarter" idx="11"/>
          </p:nvPr>
        </p:nvSpPr>
        <p:spPr/>
        <p:txBody>
          <a:bodyPr/>
          <a:lstStyle>
            <a:lvl1pPr>
              <a:defRPr/>
            </a:lvl1pPr>
          </a:lstStyle>
          <a:p>
            <a:pPr>
              <a:defRPr/>
            </a:pPr>
            <a:endParaRPr lang="en-US" dirty="0"/>
          </a:p>
        </p:txBody>
      </p:sp>
      <p:sp>
        <p:nvSpPr>
          <p:cNvPr id="11" name="Rectangle 6"/>
          <p:cNvSpPr>
            <a:spLocks noGrp="1" noChangeArrowheads="1"/>
          </p:cNvSpPr>
          <p:nvPr>
            <p:ph type="sldNum" sz="quarter" idx="12"/>
          </p:nvPr>
        </p:nvSpPr>
        <p:spPr/>
        <p:txBody>
          <a:bodyPr/>
          <a:lstStyle>
            <a:lvl1pPr>
              <a:defRPr/>
            </a:lvl1pPr>
          </a:lstStyle>
          <a:p>
            <a:pPr>
              <a:defRPr/>
            </a:pPr>
            <a:fld id="{BDE66B9F-164B-40CB-BEED-8BC99DA8320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9144000" cy="6858000"/>
            <a:chOff x="-2" y="-1"/>
            <a:chExt cx="9144002" cy="6858001"/>
          </a:xfrm>
        </p:grpSpPr>
        <p:sp>
          <p:nvSpPr>
            <p:cNvPr id="5"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6" name="Rectangle 9"/>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7" name="Rectangle 10"/>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8"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Title 1"/>
          <p:cNvSpPr>
            <a:spLocks noGrp="1"/>
          </p:cNvSpPr>
          <p:nvPr>
            <p:ph type="title"/>
          </p:nvPr>
        </p:nvSpPr>
        <p:spPr>
          <a:xfrm>
            <a:off x="722313" y="271938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219200"/>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endParaRPr lang="en-US" dirty="0"/>
          </a:p>
        </p:txBody>
      </p:sp>
      <p:sp>
        <p:nvSpPr>
          <p:cNvPr id="10" name="Rectangle 5"/>
          <p:cNvSpPr>
            <a:spLocks noGrp="1" noChangeArrowheads="1"/>
          </p:cNvSpPr>
          <p:nvPr>
            <p:ph type="ftr" sz="quarter" idx="11"/>
          </p:nvPr>
        </p:nvSpPr>
        <p:spPr/>
        <p:txBody>
          <a:bodyPr/>
          <a:lstStyle>
            <a:lvl1pPr>
              <a:defRPr/>
            </a:lvl1pPr>
          </a:lstStyle>
          <a:p>
            <a:pPr>
              <a:defRPr/>
            </a:pPr>
            <a:endParaRPr lang="en-US" dirty="0"/>
          </a:p>
        </p:txBody>
      </p:sp>
      <p:sp>
        <p:nvSpPr>
          <p:cNvPr id="11" name="Rectangle 6"/>
          <p:cNvSpPr>
            <a:spLocks noGrp="1" noChangeArrowheads="1"/>
          </p:cNvSpPr>
          <p:nvPr>
            <p:ph type="sldNum" sz="quarter" idx="12"/>
          </p:nvPr>
        </p:nvSpPr>
        <p:spPr/>
        <p:txBody>
          <a:bodyPr/>
          <a:lstStyle>
            <a:lvl1pPr>
              <a:defRPr/>
            </a:lvl1pPr>
          </a:lstStyle>
          <a:p>
            <a:pPr>
              <a:defRPr/>
            </a:pPr>
            <a:fld id="{D5897FA4-36A4-4F20-8C0C-A5EE5441BC5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6"/>
          <p:cNvGrpSpPr>
            <a:grpSpLocks/>
          </p:cNvGrpSpPr>
          <p:nvPr userDrawn="1"/>
        </p:nvGrpSpPr>
        <p:grpSpPr bwMode="auto">
          <a:xfrm>
            <a:off x="0" y="0"/>
            <a:ext cx="9144000" cy="6858000"/>
            <a:chOff x="-2" y="-1"/>
            <a:chExt cx="9144002" cy="6858001"/>
          </a:xfrm>
        </p:grpSpPr>
        <p:sp>
          <p:nvSpPr>
            <p:cNvPr id="6"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7" name="Rectangle 6"/>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8" name="Rectangle 7"/>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9"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14400"/>
            <a:ext cx="3810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3810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p:txBody>
          <a:bodyPr/>
          <a:lstStyle>
            <a:lvl1pPr>
              <a:defRPr/>
            </a:lvl1pPr>
          </a:lstStyle>
          <a:p>
            <a:pPr>
              <a:defRPr/>
            </a:pPr>
            <a:endParaRPr lang="en-US" dirty="0"/>
          </a:p>
        </p:txBody>
      </p:sp>
      <p:sp>
        <p:nvSpPr>
          <p:cNvPr id="11" name="Rectangle 10"/>
          <p:cNvSpPr>
            <a:spLocks noGrp="1" noChangeArrowheads="1"/>
          </p:cNvSpPr>
          <p:nvPr>
            <p:ph type="ftr" sz="quarter" idx="11"/>
          </p:nvPr>
        </p:nvSpPr>
        <p:spPr/>
        <p:txBody>
          <a:bodyPr/>
          <a:lstStyle>
            <a:lvl1pPr>
              <a:defRPr/>
            </a:lvl1pPr>
          </a:lstStyle>
          <a:p>
            <a:pPr>
              <a:defRPr/>
            </a:pPr>
            <a:endParaRPr lang="en-US" dirty="0"/>
          </a:p>
        </p:txBody>
      </p:sp>
      <p:sp>
        <p:nvSpPr>
          <p:cNvPr id="12" name="Rectangle 11"/>
          <p:cNvSpPr>
            <a:spLocks noGrp="1" noChangeArrowheads="1"/>
          </p:cNvSpPr>
          <p:nvPr>
            <p:ph type="sldNum" sz="quarter" idx="12"/>
          </p:nvPr>
        </p:nvSpPr>
        <p:spPr/>
        <p:txBody>
          <a:bodyPr/>
          <a:lstStyle>
            <a:lvl1pPr>
              <a:defRPr/>
            </a:lvl1pPr>
          </a:lstStyle>
          <a:p>
            <a:pPr>
              <a:defRPr/>
            </a:pPr>
            <a:fld id="{B2F07D64-60AA-49CC-B0B6-79663CAC147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6"/>
          <p:cNvGrpSpPr>
            <a:grpSpLocks/>
          </p:cNvGrpSpPr>
          <p:nvPr userDrawn="1"/>
        </p:nvGrpSpPr>
        <p:grpSpPr bwMode="auto">
          <a:xfrm>
            <a:off x="0" y="0"/>
            <a:ext cx="9144000" cy="6858000"/>
            <a:chOff x="-2" y="-1"/>
            <a:chExt cx="9144002" cy="6858001"/>
          </a:xfrm>
        </p:grpSpPr>
        <p:sp>
          <p:nvSpPr>
            <p:cNvPr id="8"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9" name="Rectangle 9"/>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10" name="Rectangle 10"/>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11"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Title 1"/>
          <p:cNvSpPr>
            <a:spLocks noGrp="1"/>
          </p:cNvSpPr>
          <p:nvPr>
            <p:ph type="title"/>
          </p:nvPr>
        </p:nvSpPr>
        <p:spPr>
          <a:xfrm>
            <a:off x="685800" y="-76200"/>
            <a:ext cx="8229600" cy="884238"/>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85800" y="838200"/>
            <a:ext cx="4040188" cy="71290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1600200"/>
            <a:ext cx="4040188" cy="4495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73625" y="838200"/>
            <a:ext cx="4041775" cy="71290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1600200"/>
            <a:ext cx="4041775" cy="4495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Rectangle 4"/>
          <p:cNvSpPr>
            <a:spLocks noGrp="1" noChangeArrowheads="1"/>
          </p:cNvSpPr>
          <p:nvPr>
            <p:ph type="dt" sz="half" idx="10"/>
          </p:nvPr>
        </p:nvSpPr>
        <p:spPr/>
        <p:txBody>
          <a:bodyPr/>
          <a:lstStyle>
            <a:lvl1pPr>
              <a:defRPr/>
            </a:lvl1pPr>
          </a:lstStyle>
          <a:p>
            <a:pPr>
              <a:defRPr/>
            </a:pPr>
            <a:endParaRPr lang="en-US" dirty="0"/>
          </a:p>
        </p:txBody>
      </p:sp>
      <p:sp>
        <p:nvSpPr>
          <p:cNvPr id="13" name="Rectangle 5"/>
          <p:cNvSpPr>
            <a:spLocks noGrp="1" noChangeArrowheads="1"/>
          </p:cNvSpPr>
          <p:nvPr>
            <p:ph type="ftr" sz="quarter" idx="11"/>
          </p:nvPr>
        </p:nvSpPr>
        <p:spPr/>
        <p:txBody>
          <a:bodyPr/>
          <a:lstStyle>
            <a:lvl1pPr>
              <a:defRPr/>
            </a:lvl1pPr>
          </a:lstStyle>
          <a:p>
            <a:pPr>
              <a:defRPr/>
            </a:pPr>
            <a:endParaRPr lang="en-US" dirty="0"/>
          </a:p>
        </p:txBody>
      </p:sp>
      <p:sp>
        <p:nvSpPr>
          <p:cNvPr id="14" name="Rectangle 6"/>
          <p:cNvSpPr>
            <a:spLocks noGrp="1" noChangeArrowheads="1"/>
          </p:cNvSpPr>
          <p:nvPr>
            <p:ph type="sldNum" sz="quarter" idx="12"/>
          </p:nvPr>
        </p:nvSpPr>
        <p:spPr/>
        <p:txBody>
          <a:bodyPr/>
          <a:lstStyle>
            <a:lvl1pPr>
              <a:defRPr/>
            </a:lvl1pPr>
          </a:lstStyle>
          <a:p>
            <a:pPr>
              <a:defRPr/>
            </a:pPr>
            <a:fld id="{5305C8BA-E631-442E-A41A-95329DF5BE8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6"/>
          <p:cNvGrpSpPr>
            <a:grpSpLocks/>
          </p:cNvGrpSpPr>
          <p:nvPr userDrawn="1"/>
        </p:nvGrpSpPr>
        <p:grpSpPr bwMode="auto">
          <a:xfrm>
            <a:off x="0" y="0"/>
            <a:ext cx="9144000" cy="6858000"/>
            <a:chOff x="-2" y="-1"/>
            <a:chExt cx="9144002" cy="6858001"/>
          </a:xfrm>
        </p:grpSpPr>
        <p:sp>
          <p:nvSpPr>
            <p:cNvPr id="4"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5" name="Rectangle 9"/>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6" name="Rectangle 10"/>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7"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dirty="0"/>
          </a:p>
        </p:txBody>
      </p:sp>
      <p:sp>
        <p:nvSpPr>
          <p:cNvPr id="8" name="Rectangle 4"/>
          <p:cNvSpPr>
            <a:spLocks noGrp="1" noChangeArrowheads="1"/>
          </p:cNvSpPr>
          <p:nvPr>
            <p:ph type="dt" sz="half" idx="10"/>
          </p:nvPr>
        </p:nvSpPr>
        <p:spPr/>
        <p:txBody>
          <a:bodyPr/>
          <a:lstStyle>
            <a:lvl1pPr>
              <a:defRPr/>
            </a:lvl1pPr>
          </a:lstStyle>
          <a:p>
            <a:pPr>
              <a:defRPr/>
            </a:pPr>
            <a:endParaRPr lang="en-US" dirty="0"/>
          </a:p>
        </p:txBody>
      </p:sp>
      <p:sp>
        <p:nvSpPr>
          <p:cNvPr id="9" name="Rectangle 5"/>
          <p:cNvSpPr>
            <a:spLocks noGrp="1" noChangeArrowheads="1"/>
          </p:cNvSpPr>
          <p:nvPr>
            <p:ph type="ftr" sz="quarter" idx="11"/>
          </p:nvPr>
        </p:nvSpPr>
        <p:spPr/>
        <p:txBody>
          <a:bodyPr/>
          <a:lstStyle>
            <a:lvl1pPr>
              <a:defRPr/>
            </a:lvl1pPr>
          </a:lstStyle>
          <a:p>
            <a:pPr>
              <a:defRPr/>
            </a:pPr>
            <a:endParaRPr lang="en-US" dirty="0"/>
          </a:p>
        </p:txBody>
      </p:sp>
      <p:sp>
        <p:nvSpPr>
          <p:cNvPr id="10" name="Rectangle 6"/>
          <p:cNvSpPr>
            <a:spLocks noGrp="1" noChangeArrowheads="1"/>
          </p:cNvSpPr>
          <p:nvPr>
            <p:ph type="sldNum" sz="quarter" idx="12"/>
          </p:nvPr>
        </p:nvSpPr>
        <p:spPr/>
        <p:txBody>
          <a:bodyPr/>
          <a:lstStyle>
            <a:lvl1pPr>
              <a:defRPr/>
            </a:lvl1pPr>
          </a:lstStyle>
          <a:p>
            <a:pPr>
              <a:defRPr/>
            </a:pPr>
            <a:fld id="{F9E6525E-F252-47C8-B9F7-8CF575E8E07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0" y="0"/>
            <a:ext cx="9144000" cy="6858000"/>
            <a:chOff x="-2" y="-1"/>
            <a:chExt cx="9144002" cy="6858001"/>
          </a:xfrm>
        </p:grpSpPr>
        <p:sp>
          <p:nvSpPr>
            <p:cNvPr id="3"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4" name="Rectangle 9"/>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5" name="Rectangle 10"/>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6"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vl1pPr>
          </a:lstStyle>
          <a:p>
            <a:pPr>
              <a:defRPr/>
            </a:pPr>
            <a:fld id="{FFF363B3-7361-4BD0-81A6-1C05F9661CF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6"/>
          <p:cNvGrpSpPr>
            <a:grpSpLocks/>
          </p:cNvGrpSpPr>
          <p:nvPr userDrawn="1"/>
        </p:nvGrpSpPr>
        <p:grpSpPr bwMode="auto">
          <a:xfrm>
            <a:off x="0" y="0"/>
            <a:ext cx="9144000" cy="6858000"/>
            <a:chOff x="-2" y="-1"/>
            <a:chExt cx="9144002" cy="6858001"/>
          </a:xfrm>
        </p:grpSpPr>
        <p:sp>
          <p:nvSpPr>
            <p:cNvPr id="6"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7" name="Rectangle 6"/>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8" name="Rectangle 7"/>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9"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Title 1"/>
          <p:cNvSpPr>
            <a:spLocks noGrp="1"/>
          </p:cNvSpPr>
          <p:nvPr>
            <p:ph type="title"/>
          </p:nvPr>
        </p:nvSpPr>
        <p:spPr>
          <a:xfrm>
            <a:off x="762000" y="762000"/>
            <a:ext cx="3008313" cy="105233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9850" y="762000"/>
            <a:ext cx="5111750" cy="5410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62000" y="1924051"/>
            <a:ext cx="3008313" cy="4248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Rectangle 9"/>
          <p:cNvSpPr>
            <a:spLocks noGrp="1" noChangeArrowheads="1"/>
          </p:cNvSpPr>
          <p:nvPr>
            <p:ph type="dt" sz="half" idx="10"/>
          </p:nvPr>
        </p:nvSpPr>
        <p:spPr/>
        <p:txBody>
          <a:bodyPr/>
          <a:lstStyle>
            <a:lvl1pPr>
              <a:defRPr/>
            </a:lvl1pPr>
          </a:lstStyle>
          <a:p>
            <a:pPr>
              <a:defRPr/>
            </a:pPr>
            <a:endParaRPr lang="en-US" dirty="0"/>
          </a:p>
        </p:txBody>
      </p:sp>
      <p:sp>
        <p:nvSpPr>
          <p:cNvPr id="11" name="Rectangle 10"/>
          <p:cNvSpPr>
            <a:spLocks noGrp="1" noChangeArrowheads="1"/>
          </p:cNvSpPr>
          <p:nvPr>
            <p:ph type="ftr" sz="quarter" idx="11"/>
          </p:nvPr>
        </p:nvSpPr>
        <p:spPr/>
        <p:txBody>
          <a:bodyPr/>
          <a:lstStyle>
            <a:lvl1pPr>
              <a:defRPr/>
            </a:lvl1pPr>
          </a:lstStyle>
          <a:p>
            <a:pPr>
              <a:defRPr/>
            </a:pPr>
            <a:endParaRPr lang="en-US" dirty="0"/>
          </a:p>
        </p:txBody>
      </p:sp>
      <p:sp>
        <p:nvSpPr>
          <p:cNvPr id="12" name="Rectangle 11"/>
          <p:cNvSpPr>
            <a:spLocks noGrp="1" noChangeArrowheads="1"/>
          </p:cNvSpPr>
          <p:nvPr>
            <p:ph type="sldNum" sz="quarter" idx="12"/>
          </p:nvPr>
        </p:nvSpPr>
        <p:spPr/>
        <p:txBody>
          <a:bodyPr/>
          <a:lstStyle>
            <a:lvl1pPr>
              <a:defRPr/>
            </a:lvl1pPr>
          </a:lstStyle>
          <a:p>
            <a:pPr>
              <a:defRPr/>
            </a:pPr>
            <a:fld id="{27A2F23F-C962-48DB-A5D9-4C4A1DD568C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6"/>
          <p:cNvGrpSpPr>
            <a:grpSpLocks/>
          </p:cNvGrpSpPr>
          <p:nvPr userDrawn="1"/>
        </p:nvGrpSpPr>
        <p:grpSpPr bwMode="auto">
          <a:xfrm>
            <a:off x="0" y="0"/>
            <a:ext cx="9144000" cy="6858000"/>
            <a:chOff x="-2" y="-1"/>
            <a:chExt cx="9144002" cy="6858001"/>
          </a:xfrm>
        </p:grpSpPr>
        <p:sp>
          <p:nvSpPr>
            <p:cNvPr id="6" name="Rectangle 2"/>
            <p:cNvSpPr>
              <a:spLocks noChangeArrowheads="1"/>
            </p:cNvSpPr>
            <p:nvPr/>
          </p:nvSpPr>
          <p:spPr bwMode="auto">
            <a:xfrm>
              <a:off x="-2" y="-1"/>
              <a:ext cx="9144002" cy="762000"/>
            </a:xfrm>
            <a:prstGeom prst="rect">
              <a:avLst/>
            </a:prstGeom>
            <a:solidFill>
              <a:srgbClr val="8FC3E9"/>
            </a:solidFill>
            <a:ln w="9525">
              <a:noFill/>
              <a:miter lim="800000"/>
              <a:headEnd/>
              <a:tailEnd/>
            </a:ln>
          </p:spPr>
          <p:txBody>
            <a:bodyPr wrap="none" anchor="ctr"/>
            <a:lstStyle/>
            <a:p>
              <a:pPr algn="ctr" eaLnBrk="0" hangingPunct="0">
                <a:defRPr/>
              </a:pPr>
              <a:endParaRPr lang="en-US" dirty="0">
                <a:solidFill>
                  <a:schemeClr val="accent1"/>
                </a:solidFill>
                <a:ea typeface="ＭＳ Ｐゴシック" pitchFamily="1" charset="-128"/>
                <a:cs typeface="+mn-cs"/>
              </a:endParaRPr>
            </a:p>
          </p:txBody>
        </p:sp>
        <p:sp>
          <p:nvSpPr>
            <p:cNvPr id="7" name="Rectangle 6"/>
            <p:cNvSpPr>
              <a:spLocks noChangeArrowheads="1"/>
            </p:cNvSpPr>
            <p:nvPr/>
          </p:nvSpPr>
          <p:spPr bwMode="auto">
            <a:xfrm>
              <a:off x="-2" y="-1"/>
              <a:ext cx="500063" cy="6858001"/>
            </a:xfrm>
            <a:prstGeom prst="rect">
              <a:avLst/>
            </a:prstGeom>
            <a:solidFill>
              <a:srgbClr val="3A6E8F"/>
            </a:solidFill>
            <a:ln w="9525">
              <a:noFill/>
              <a:miter lim="800000"/>
              <a:headEnd/>
              <a:tailEnd/>
            </a:ln>
          </p:spPr>
          <p:txBody>
            <a:bodyPr wrap="none" anchor="ctr"/>
            <a:lstStyle/>
            <a:p>
              <a:pPr algn="ctr" eaLnBrk="0" hangingPunct="0">
                <a:defRPr/>
              </a:pPr>
              <a:endParaRPr lang="en-US" dirty="0">
                <a:ea typeface="ＭＳ Ｐゴシック" pitchFamily="1" charset="-128"/>
                <a:cs typeface="+mn-cs"/>
              </a:endParaRPr>
            </a:p>
          </p:txBody>
        </p:sp>
        <p:sp>
          <p:nvSpPr>
            <p:cNvPr id="8" name="Rectangle 7"/>
            <p:cNvSpPr>
              <a:spLocks noChangeArrowheads="1"/>
            </p:cNvSpPr>
            <p:nvPr/>
          </p:nvSpPr>
          <p:spPr bwMode="auto">
            <a:xfrm flipH="1">
              <a:off x="498473" y="-1"/>
              <a:ext cx="44450" cy="6858001"/>
            </a:xfrm>
            <a:prstGeom prst="rect">
              <a:avLst/>
            </a:prstGeom>
            <a:solidFill>
              <a:srgbClr val="569FD3"/>
            </a:solidFill>
            <a:ln w="9525">
              <a:noFill/>
              <a:miter lim="800000"/>
              <a:headEnd/>
              <a:tailEnd/>
            </a:ln>
          </p:spPr>
          <p:txBody>
            <a:bodyPr wrap="none" anchor="ctr"/>
            <a:lstStyle/>
            <a:p>
              <a:pPr eaLnBrk="0" hangingPunct="0">
                <a:defRPr/>
              </a:pPr>
              <a:endParaRPr lang="en-US" dirty="0">
                <a:ea typeface="ＭＳ Ｐゴシック" pitchFamily="1" charset="-128"/>
                <a:cs typeface="+mn-cs"/>
              </a:endParaRPr>
            </a:p>
          </p:txBody>
        </p:sp>
        <p:pic>
          <p:nvPicPr>
            <p:cNvPr id="9" name="Picture 10" descr="Vertical Libraries Logo - Final.png"/>
            <p:cNvPicPr>
              <a:picLocks noChangeAspect="1"/>
            </p:cNvPicPr>
            <p:nvPr userDrawn="1"/>
          </p:nvPicPr>
          <p:blipFill>
            <a:blip r:embed="rId2" cstate="print"/>
            <a:srcRect/>
            <a:stretch>
              <a:fillRect/>
            </a:stretch>
          </p:blipFill>
          <p:spPr bwMode="auto">
            <a:xfrm rot="-5400000">
              <a:off x="-2070360" y="3151191"/>
              <a:ext cx="4642113" cy="451105"/>
            </a:xfrm>
            <a:prstGeom prst="rect">
              <a:avLst/>
            </a:prstGeom>
            <a:noFill/>
            <a:ln w="9525">
              <a:noFill/>
              <a:miter lim="800000"/>
              <a:headEnd/>
              <a:tailEnd/>
            </a:ln>
          </p:spPr>
        </p:pic>
      </p:grpSp>
      <p:sp>
        <p:nvSpPr>
          <p:cNvPr id="2" name="Title 1"/>
          <p:cNvSpPr>
            <a:spLocks noGrp="1"/>
          </p:cNvSpPr>
          <p:nvPr>
            <p:ph type="title"/>
          </p:nvPr>
        </p:nvSpPr>
        <p:spPr>
          <a:xfrm>
            <a:off x="762000" y="195262"/>
            <a:ext cx="7772400" cy="566738"/>
          </a:xfrm>
        </p:spPr>
        <p:txBody>
          <a:bodyPr anchor="b"/>
          <a:lstStyle>
            <a:lvl1pPr algn="ctr">
              <a:defRPr sz="4400" b="0"/>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10668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516563"/>
            <a:ext cx="5486400" cy="652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Rectangle 9"/>
          <p:cNvSpPr>
            <a:spLocks noGrp="1" noChangeArrowheads="1"/>
          </p:cNvSpPr>
          <p:nvPr>
            <p:ph type="dt" sz="half" idx="10"/>
          </p:nvPr>
        </p:nvSpPr>
        <p:spPr/>
        <p:txBody>
          <a:bodyPr/>
          <a:lstStyle>
            <a:lvl1pPr>
              <a:defRPr/>
            </a:lvl1pPr>
          </a:lstStyle>
          <a:p>
            <a:pPr>
              <a:defRPr/>
            </a:pPr>
            <a:endParaRPr lang="en-US" dirty="0"/>
          </a:p>
        </p:txBody>
      </p:sp>
      <p:sp>
        <p:nvSpPr>
          <p:cNvPr id="11" name="Rectangle 10"/>
          <p:cNvSpPr>
            <a:spLocks noGrp="1" noChangeArrowheads="1"/>
          </p:cNvSpPr>
          <p:nvPr>
            <p:ph type="ftr" sz="quarter" idx="11"/>
          </p:nvPr>
        </p:nvSpPr>
        <p:spPr/>
        <p:txBody>
          <a:bodyPr/>
          <a:lstStyle>
            <a:lvl1pPr>
              <a:defRPr/>
            </a:lvl1pPr>
          </a:lstStyle>
          <a:p>
            <a:pPr>
              <a:defRPr/>
            </a:pPr>
            <a:endParaRPr lang="en-US" dirty="0"/>
          </a:p>
        </p:txBody>
      </p:sp>
      <p:sp>
        <p:nvSpPr>
          <p:cNvPr id="12" name="Rectangle 11"/>
          <p:cNvSpPr>
            <a:spLocks noGrp="1" noChangeArrowheads="1"/>
          </p:cNvSpPr>
          <p:nvPr>
            <p:ph type="sldNum" sz="quarter" idx="12"/>
          </p:nvPr>
        </p:nvSpPr>
        <p:spPr/>
        <p:txBody>
          <a:bodyPr/>
          <a:lstStyle>
            <a:lvl1pPr>
              <a:defRPr/>
            </a:lvl1pPr>
          </a:lstStyle>
          <a:p>
            <a:pPr>
              <a:defRPr/>
            </a:pPr>
            <a:fld id="{E6AC799E-6053-4D32-850C-B4748078DA2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ea typeface="ＭＳ Ｐゴシック" pitchFamily="1" charset="-128"/>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ea typeface="ＭＳ Ｐゴシック" pitchFamily="1" charset="-128"/>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ea typeface="ＭＳ Ｐゴシック" pitchFamily="1" charset="-128"/>
                <a:cs typeface="+mn-cs"/>
              </a:defRPr>
            </a:lvl1pPr>
          </a:lstStyle>
          <a:p>
            <a:pPr>
              <a:defRPr/>
            </a:pPr>
            <a:fld id="{E71556EC-605F-48F9-AFFC-0E97B22D96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fontAlgn="base">
        <a:spcBef>
          <a:spcPct val="0"/>
        </a:spcBef>
        <a:spcAft>
          <a:spcPct val="0"/>
        </a:spcAft>
        <a:defRPr sz="4400">
          <a:solidFill>
            <a:schemeClr val="tx2"/>
          </a:solidFill>
          <a:latin typeface="+mj-lt"/>
          <a:ea typeface="+mj-ea"/>
          <a:cs typeface="ＭＳ Ｐゴシック" charset="-128"/>
        </a:defRPr>
      </a:lvl1pPr>
      <a:lvl2pPr algn="ctr" rtl="0" fontAlgn="base">
        <a:spcBef>
          <a:spcPct val="0"/>
        </a:spcBef>
        <a:spcAft>
          <a:spcPct val="0"/>
        </a:spcAft>
        <a:defRPr sz="4400">
          <a:solidFill>
            <a:schemeClr val="tx2"/>
          </a:solidFill>
          <a:latin typeface="Arial" charset="0"/>
          <a:ea typeface="ＭＳ Ｐゴシック" pitchFamily="1" charset="-128"/>
          <a:cs typeface="ＭＳ Ｐゴシック" charset="-128"/>
        </a:defRPr>
      </a:lvl2pPr>
      <a:lvl3pPr algn="ctr" rtl="0" fontAlgn="base">
        <a:spcBef>
          <a:spcPct val="0"/>
        </a:spcBef>
        <a:spcAft>
          <a:spcPct val="0"/>
        </a:spcAft>
        <a:defRPr sz="4400">
          <a:solidFill>
            <a:schemeClr val="tx2"/>
          </a:solidFill>
          <a:latin typeface="Arial" charset="0"/>
          <a:ea typeface="ＭＳ Ｐゴシック" pitchFamily="1" charset="-128"/>
          <a:cs typeface="ＭＳ Ｐゴシック" charset="-128"/>
        </a:defRPr>
      </a:lvl3pPr>
      <a:lvl4pPr algn="ctr" rtl="0" fontAlgn="base">
        <a:spcBef>
          <a:spcPct val="0"/>
        </a:spcBef>
        <a:spcAft>
          <a:spcPct val="0"/>
        </a:spcAft>
        <a:defRPr sz="4400">
          <a:solidFill>
            <a:schemeClr val="tx2"/>
          </a:solidFill>
          <a:latin typeface="Arial" charset="0"/>
          <a:ea typeface="ＭＳ Ｐゴシック" pitchFamily="1" charset="-128"/>
          <a:cs typeface="ＭＳ Ｐゴシック" charset="-128"/>
        </a:defRPr>
      </a:lvl4pPr>
      <a:lvl5pPr algn="ctr" rtl="0" fontAlgn="base">
        <a:spcBef>
          <a:spcPct val="0"/>
        </a:spcBef>
        <a:spcAft>
          <a:spcPct val="0"/>
        </a:spcAft>
        <a:defRPr sz="4400">
          <a:solidFill>
            <a:schemeClr val="tx2"/>
          </a:solidFill>
          <a:latin typeface="Arial" charset="0"/>
          <a:ea typeface="ＭＳ Ｐゴシック" pitchFamily="1" charset="-128"/>
          <a:cs typeface="ＭＳ Ｐゴシック"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ＭＳ Ｐゴシック" charset="-128"/>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1" name="Group 9"/>
          <p:cNvGrpSpPr>
            <a:grpSpLocks/>
          </p:cNvGrpSpPr>
          <p:nvPr/>
        </p:nvGrpSpPr>
        <p:grpSpPr bwMode="auto">
          <a:xfrm>
            <a:off x="304800" y="304800"/>
            <a:ext cx="8534400" cy="6248400"/>
            <a:chOff x="304800" y="304800"/>
            <a:chExt cx="8534399" cy="6248400"/>
          </a:xfrm>
        </p:grpSpPr>
        <p:pic>
          <p:nvPicPr>
            <p:cNvPr id="2050" name="Picture 12" descr="LibrarySunset-duo2"/>
            <p:cNvPicPr>
              <a:picLocks noChangeAspect="1" noChangeArrowheads="1"/>
            </p:cNvPicPr>
            <p:nvPr/>
          </p:nvPicPr>
          <p:blipFill>
            <a:blip r:embed="rId3" cstate="print">
              <a:lum bright="10000" contrast="40000"/>
            </a:blip>
            <a:srcRect l="27286" t="15152" b="16667"/>
            <a:stretch>
              <a:fillRect/>
            </a:stretch>
          </p:blipFill>
          <p:spPr bwMode="auto">
            <a:xfrm>
              <a:off x="304800" y="304800"/>
              <a:ext cx="8534399" cy="6248400"/>
            </a:xfrm>
            <a:prstGeom prst="rect">
              <a:avLst/>
            </a:prstGeom>
            <a:noFill/>
            <a:ln w="9525">
              <a:noFill/>
              <a:miter lim="800000"/>
              <a:headEnd/>
              <a:tailEnd/>
            </a:ln>
            <a:effectLst>
              <a:outerShdw blurRad="596900" dist="50800" dir="5400000" algn="ctr" rotWithShape="0">
                <a:srgbClr val="000000">
                  <a:alpha val="50000"/>
                </a:srgbClr>
              </a:outerShdw>
            </a:effectLst>
          </p:spPr>
        </p:pic>
        <p:pic>
          <p:nvPicPr>
            <p:cNvPr id="15364" name="Picture 8" descr="Horizontal Libraries Logo - Final.png"/>
            <p:cNvPicPr>
              <a:picLocks noChangeAspect="1"/>
            </p:cNvPicPr>
            <p:nvPr/>
          </p:nvPicPr>
          <p:blipFill>
            <a:blip r:embed="rId4" cstate="print"/>
            <a:srcRect/>
            <a:stretch>
              <a:fillRect/>
            </a:stretch>
          </p:blipFill>
          <p:spPr bwMode="auto">
            <a:xfrm>
              <a:off x="563880" y="609600"/>
              <a:ext cx="3176020" cy="254736"/>
            </a:xfrm>
            <a:prstGeom prst="rect">
              <a:avLst/>
            </a:prstGeom>
            <a:noFill/>
            <a:ln w="9525">
              <a:noFill/>
              <a:miter lim="800000"/>
              <a:headEnd/>
              <a:tailEnd/>
            </a:ln>
          </p:spPr>
        </p:pic>
      </p:grpSp>
      <p:sp>
        <p:nvSpPr>
          <p:cNvPr id="15362" name="Text Box 3"/>
          <p:cNvSpPr txBox="1">
            <a:spLocks noChangeArrowheads="1"/>
          </p:cNvSpPr>
          <p:nvPr/>
        </p:nvSpPr>
        <p:spPr bwMode="auto">
          <a:xfrm>
            <a:off x="304800" y="3689350"/>
            <a:ext cx="8534400" cy="2774950"/>
          </a:xfrm>
          <a:prstGeom prst="rect">
            <a:avLst/>
          </a:prstGeom>
          <a:noFill/>
          <a:ln w="9525">
            <a:noFill/>
            <a:miter lim="800000"/>
            <a:headEnd/>
            <a:tailEnd/>
          </a:ln>
        </p:spPr>
        <p:txBody>
          <a:bodyPr>
            <a:prstTxWarp prst="textNoShape">
              <a:avLst/>
            </a:prstTxWarp>
            <a:spAutoFit/>
          </a:bodyPr>
          <a:lstStyle/>
          <a:p>
            <a:pPr algn="ctr" eaLnBrk="0" hangingPunct="0"/>
            <a:r>
              <a:rPr lang="en-US" dirty="0">
                <a:solidFill>
                  <a:schemeClr val="bg1"/>
                </a:solidFill>
                <a:latin typeface="Calibri" charset="0"/>
                <a:ea typeface="Calibri" charset="0"/>
                <a:cs typeface="Calibri" charset="0"/>
              </a:rPr>
              <a:t>From the </a:t>
            </a:r>
            <a:r>
              <a:rPr lang="en-US" dirty="0" smtClean="0">
                <a:solidFill>
                  <a:schemeClr val="bg1"/>
                </a:solidFill>
                <a:latin typeface="Calibri" charset="0"/>
                <a:ea typeface="Calibri" charset="0"/>
                <a:cs typeface="Calibri" charset="0"/>
              </a:rPr>
              <a:t>Ground </a:t>
            </a:r>
            <a:r>
              <a:rPr lang="en-US" dirty="0">
                <a:solidFill>
                  <a:schemeClr val="bg1"/>
                </a:solidFill>
                <a:latin typeface="Calibri" charset="0"/>
                <a:ea typeface="Calibri" charset="0"/>
                <a:cs typeface="Calibri" charset="0"/>
              </a:rPr>
              <a:t>Up: </a:t>
            </a:r>
            <a:br>
              <a:rPr lang="en-US" dirty="0">
                <a:solidFill>
                  <a:schemeClr val="bg1"/>
                </a:solidFill>
                <a:latin typeface="Calibri" charset="0"/>
                <a:ea typeface="Calibri" charset="0"/>
                <a:cs typeface="Calibri" charset="0"/>
              </a:rPr>
            </a:br>
            <a:r>
              <a:rPr lang="en-US" dirty="0">
                <a:solidFill>
                  <a:schemeClr val="bg1"/>
                </a:solidFill>
                <a:latin typeface="Calibri" charset="0"/>
                <a:ea typeface="Calibri" charset="0"/>
                <a:cs typeface="Calibri" charset="0"/>
              </a:rPr>
              <a:t>Rethinking Your Library Through Participatory Strategic Planning</a:t>
            </a:r>
          </a:p>
          <a:p>
            <a:pPr algn="ctr" eaLnBrk="0" hangingPunct="0"/>
            <a:endParaRPr lang="en-US" dirty="0">
              <a:solidFill>
                <a:schemeClr val="bg1"/>
              </a:solidFill>
              <a:latin typeface="Calibri" charset="0"/>
              <a:ea typeface="Calibri" charset="0"/>
              <a:cs typeface="Calibri" charset="0"/>
            </a:endParaRPr>
          </a:p>
          <a:p>
            <a:pPr algn="ctr" eaLnBrk="0" hangingPunct="0"/>
            <a:r>
              <a:rPr lang="en-US" sz="1600" dirty="0">
                <a:solidFill>
                  <a:schemeClr val="bg1"/>
                </a:solidFill>
                <a:latin typeface="Calibri" charset="0"/>
                <a:ea typeface="Calibri" charset="0"/>
                <a:cs typeface="Calibri" charset="0"/>
              </a:rPr>
              <a:t>Jeff Williams, Assistant Director, Collections, Access &amp; Clinical Services</a:t>
            </a:r>
            <a:br>
              <a:rPr lang="en-US" sz="1600" dirty="0">
                <a:solidFill>
                  <a:schemeClr val="bg1"/>
                </a:solidFill>
                <a:latin typeface="Calibri" charset="0"/>
                <a:ea typeface="Calibri" charset="0"/>
                <a:cs typeface="Calibri" charset="0"/>
              </a:rPr>
            </a:br>
            <a:r>
              <a:rPr lang="en-US" sz="1600" dirty="0">
                <a:solidFill>
                  <a:schemeClr val="bg1"/>
                </a:solidFill>
                <a:latin typeface="Calibri" charset="0"/>
                <a:ea typeface="Calibri" charset="0"/>
                <a:cs typeface="Calibri" charset="0"/>
              </a:rPr>
              <a:t>UC San Diego Biomedical Library</a:t>
            </a:r>
          </a:p>
          <a:p>
            <a:pPr algn="ctr" eaLnBrk="0" hangingPunct="0"/>
            <a:endParaRPr lang="en-US" sz="1600" dirty="0">
              <a:solidFill>
                <a:schemeClr val="bg1"/>
              </a:solidFill>
              <a:latin typeface="Calibri" charset="0"/>
              <a:ea typeface="Calibri" charset="0"/>
              <a:cs typeface="Calibri" charset="0"/>
            </a:endParaRPr>
          </a:p>
          <a:p>
            <a:pPr algn="ctr" eaLnBrk="0" hangingPunct="0"/>
            <a:r>
              <a:rPr lang="en-US" sz="1600" dirty="0">
                <a:solidFill>
                  <a:schemeClr val="bg1"/>
                </a:solidFill>
                <a:latin typeface="Calibri" charset="0"/>
                <a:ea typeface="Calibri" charset="0"/>
                <a:cs typeface="Calibri" charset="0"/>
              </a:rPr>
              <a:t>Mary A. Wickline, Instruction &amp; Outreach Librarian to Nurses and Allied Health</a:t>
            </a:r>
          </a:p>
          <a:p>
            <a:pPr algn="ctr" eaLnBrk="0" hangingPunct="0"/>
            <a:r>
              <a:rPr lang="en-US" sz="1600" dirty="0">
                <a:solidFill>
                  <a:schemeClr val="bg1"/>
                </a:solidFill>
                <a:latin typeface="Calibri" charset="0"/>
                <a:ea typeface="Calibri" charset="0"/>
                <a:cs typeface="Calibri" charset="0"/>
              </a:rPr>
              <a:t>UC San Diego Medical Center Library</a:t>
            </a:r>
            <a:r>
              <a:rPr lang="en-US" dirty="0"/>
              <a:t/>
            </a:r>
            <a:br>
              <a:rPr lang="en-US" dirty="0"/>
            </a:br>
            <a:endParaRPr lang="en-US" dirty="0">
              <a:solidFill>
                <a:schemeClr val="bg1"/>
              </a:solidFill>
              <a:latin typeface="Garamond"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dirty="0" smtClean="0"/>
              <a:t>Core directions</a:t>
            </a:r>
          </a:p>
        </p:txBody>
      </p:sp>
      <p:sp>
        <p:nvSpPr>
          <p:cNvPr id="25602" name="Content Placeholder 2"/>
          <p:cNvSpPr>
            <a:spLocks noGrp="1"/>
          </p:cNvSpPr>
          <p:nvPr>
            <p:ph idx="1"/>
          </p:nvPr>
        </p:nvSpPr>
        <p:spPr/>
        <p:txBody>
          <a:bodyPr/>
          <a:lstStyle/>
          <a:p>
            <a:r>
              <a:rPr lang="en-US" sz="1600" b="1" dirty="0" smtClean="0"/>
              <a:t>Core Direction 1: </a:t>
            </a:r>
            <a:r>
              <a:rPr lang="en-US" sz="1600" dirty="0" smtClean="0"/>
              <a:t>Re-imagine collections and information services to support our users’ evolving information needs.</a:t>
            </a:r>
          </a:p>
          <a:p>
            <a:pPr lvl="1"/>
            <a:r>
              <a:rPr lang="en-US" sz="1600" i="1" dirty="0" smtClean="0"/>
              <a:t>The Libraries will implement technological innovations and organizational changes that will make online information services the norm, meet user needs for seamless access to virtual and traditional resources, and engage users in their own and library spaces.</a:t>
            </a:r>
            <a:endParaRPr lang="en-US" sz="1600" dirty="0" smtClean="0"/>
          </a:p>
          <a:p>
            <a:endParaRPr lang="en-US" sz="1600" b="1" dirty="0" smtClean="0"/>
          </a:p>
          <a:p>
            <a:r>
              <a:rPr lang="en-US" sz="1600" b="1" dirty="0" smtClean="0"/>
              <a:t>Core Direction 2: </a:t>
            </a:r>
            <a:r>
              <a:rPr lang="en-US" sz="1600" dirty="0" smtClean="0"/>
              <a:t>Create dynamic, flexible spaces that support the changing needs of users, staff, and collections.</a:t>
            </a:r>
          </a:p>
          <a:p>
            <a:pPr lvl="1"/>
            <a:r>
              <a:rPr lang="en-US" sz="1600" i="1" dirty="0" smtClean="0"/>
              <a:t>Recognizing that the Libraries’ physical space and environment continue to be highly valued by the University community, we will re-envision and re-purpose our space as needed to meet evolving campus and library needs.</a:t>
            </a:r>
            <a:endParaRPr lang="en-US" sz="1600" dirty="0" smtClean="0"/>
          </a:p>
          <a:p>
            <a:endParaRPr lang="en-US" sz="1600" b="1" dirty="0" smtClean="0"/>
          </a:p>
          <a:p>
            <a:r>
              <a:rPr lang="en-US" sz="1600" b="1" dirty="0" smtClean="0"/>
              <a:t>Core Direction 3: </a:t>
            </a:r>
            <a:r>
              <a:rPr lang="en-US" sz="1600" dirty="0" smtClean="0"/>
              <a:t>Engage with partners to make digital scholarly work and data openly discoverable and accessible for the long term.</a:t>
            </a:r>
          </a:p>
          <a:p>
            <a:pPr lvl="1"/>
            <a:r>
              <a:rPr lang="en-US" sz="1600" i="1" dirty="0" smtClean="0"/>
              <a:t>In response to growing campus–wide data management and preservation challenges, the Libraries will actively support open data and open access by collaborating with faculty, researchers, students, and other partners to ensure the long-term curation and accessibility of scholarly works in all formats.</a:t>
            </a:r>
            <a:endParaRPr lang="en-US" sz="1600" dirty="0" smtClean="0"/>
          </a:p>
        </p:txBody>
      </p:sp>
      <p:sp>
        <p:nvSpPr>
          <p:cNvPr id="25603" name="Slide Number Placeholder 3"/>
          <p:cNvSpPr>
            <a:spLocks noGrp="1"/>
          </p:cNvSpPr>
          <p:nvPr>
            <p:ph type="sldNum" sz="quarter" idx="12"/>
          </p:nvPr>
        </p:nvSpPr>
        <p:spPr>
          <a:noFill/>
        </p:spPr>
        <p:txBody>
          <a:bodyPr/>
          <a:lstStyle/>
          <a:p>
            <a:fld id="{7D8F78D3-098A-4886-8279-F86E48C4C374}" type="slidenum">
              <a:rPr lang="en-US" smtClean="0">
                <a:ea typeface="ＭＳ Ｐゴシック" charset="-128"/>
                <a:cs typeface="ＭＳ Ｐゴシック" charset="-128"/>
              </a:rPr>
              <a:pPr/>
              <a:t>10</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t>Supporting directions</a:t>
            </a:r>
          </a:p>
        </p:txBody>
      </p:sp>
      <p:sp>
        <p:nvSpPr>
          <p:cNvPr id="26626" name="Content Placeholder 2"/>
          <p:cNvSpPr>
            <a:spLocks noGrp="1"/>
          </p:cNvSpPr>
          <p:nvPr>
            <p:ph idx="1"/>
          </p:nvPr>
        </p:nvSpPr>
        <p:spPr/>
        <p:txBody>
          <a:bodyPr/>
          <a:lstStyle/>
          <a:p>
            <a:r>
              <a:rPr lang="en-US" sz="1600" b="1" dirty="0" smtClean="0"/>
              <a:t>Supporting Direction 1: </a:t>
            </a:r>
            <a:r>
              <a:rPr lang="en-US" sz="1600" dirty="0" smtClean="0"/>
              <a:t>Build a nimble, creative, sustainable, and efficient organization that supports continuing transformative change.</a:t>
            </a:r>
          </a:p>
          <a:p>
            <a:pPr lvl="1"/>
            <a:r>
              <a:rPr lang="en-US" sz="1600" i="1" dirty="0" smtClean="0"/>
              <a:t>To respond to rapidly changing circumstances, the Libraries will build an organizational culture that supports staff creativity, efficiency, development, and empowerment. We will increase transparency, engage in consistent multi-directional communication, and commit to making equitable opportunities available to all staff.</a:t>
            </a:r>
            <a:endParaRPr lang="en-US" sz="1600" dirty="0" smtClean="0"/>
          </a:p>
          <a:p>
            <a:endParaRPr lang="en-US" sz="1600" b="1" dirty="0" smtClean="0"/>
          </a:p>
          <a:p>
            <a:r>
              <a:rPr lang="en-US" sz="1600" b="1" dirty="0" smtClean="0"/>
              <a:t>Supporting Direction 2: </a:t>
            </a:r>
            <a:r>
              <a:rPr lang="en-US" sz="1600" dirty="0" smtClean="0"/>
              <a:t>Lead the development of collaborations and partnerships that further the University’s and Libraries’ missions.</a:t>
            </a:r>
          </a:p>
          <a:p>
            <a:pPr lvl="1"/>
            <a:r>
              <a:rPr lang="en-US" sz="1600" i="1" dirty="0" smtClean="0"/>
              <a:t>The Libraries will initiate and foster collaborative partnerships—both on campus and off—that directly support the campus and library missions.</a:t>
            </a:r>
            <a:endParaRPr lang="en-US" sz="1600" dirty="0" smtClean="0"/>
          </a:p>
          <a:p>
            <a:endParaRPr lang="en-US" sz="1600" b="1" dirty="0" smtClean="0"/>
          </a:p>
          <a:p>
            <a:r>
              <a:rPr lang="en-US" sz="1600" b="1" dirty="0" smtClean="0"/>
              <a:t>Supporting Direction 3: </a:t>
            </a:r>
            <a:r>
              <a:rPr lang="en-US" sz="1600" dirty="0" smtClean="0"/>
              <a:t>Document and promote the value and impact of the Libraries.</a:t>
            </a:r>
          </a:p>
          <a:p>
            <a:pPr lvl="1"/>
            <a:r>
              <a:rPr lang="en-US" sz="1600" i="1" dirty="0" smtClean="0"/>
              <a:t>The Libraries play a critical role in supporting teaching, research, and patient care at UCSD. To increase awareness of this role, we will develop ways to more effectively document and communicate the value and impact of the Libraries.</a:t>
            </a:r>
            <a:endParaRPr lang="en-US" sz="1600" dirty="0" smtClean="0"/>
          </a:p>
          <a:p>
            <a:endParaRPr lang="en-US" sz="1600" dirty="0" smtClean="0"/>
          </a:p>
        </p:txBody>
      </p:sp>
      <p:sp>
        <p:nvSpPr>
          <p:cNvPr id="26627" name="Slide Number Placeholder 3"/>
          <p:cNvSpPr>
            <a:spLocks noGrp="1"/>
          </p:cNvSpPr>
          <p:nvPr>
            <p:ph type="sldNum" sz="quarter" idx="12"/>
          </p:nvPr>
        </p:nvSpPr>
        <p:spPr>
          <a:noFill/>
        </p:spPr>
        <p:txBody>
          <a:bodyPr/>
          <a:lstStyle/>
          <a:p>
            <a:fld id="{69F28884-BB1C-4B67-A432-7F30A2295115}" type="slidenum">
              <a:rPr lang="en-US" smtClean="0">
                <a:ea typeface="ＭＳ Ｐゴシック" charset="-128"/>
                <a:cs typeface="ＭＳ Ｐゴシック" charset="-128"/>
              </a:rPr>
              <a:pPr/>
              <a:t>11</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dirty="0" smtClean="0"/>
              <a:t>Implementation to date</a:t>
            </a:r>
          </a:p>
        </p:txBody>
      </p:sp>
      <p:sp>
        <p:nvSpPr>
          <p:cNvPr id="27650" name="Content Placeholder 2"/>
          <p:cNvSpPr>
            <a:spLocks noGrp="1"/>
          </p:cNvSpPr>
          <p:nvPr>
            <p:ph idx="1"/>
          </p:nvPr>
        </p:nvSpPr>
        <p:spPr/>
        <p:txBody>
          <a:bodyPr/>
          <a:lstStyle/>
          <a:p>
            <a:r>
              <a:rPr lang="en-US" dirty="0" smtClean="0"/>
              <a:t>Continue with participatory process</a:t>
            </a:r>
          </a:p>
          <a:p>
            <a:r>
              <a:rPr lang="en-US" dirty="0" smtClean="0"/>
              <a:t>Library-wide action items submitted</a:t>
            </a:r>
          </a:p>
          <a:p>
            <a:r>
              <a:rPr lang="en-US" dirty="0" smtClean="0"/>
              <a:t>Voting to endorse actions</a:t>
            </a:r>
          </a:p>
          <a:p>
            <a:r>
              <a:rPr lang="en-US" dirty="0" smtClean="0"/>
              <a:t>Tactical Implementation Planning &amp; Progress (TIPP) Teams</a:t>
            </a:r>
          </a:p>
        </p:txBody>
      </p:sp>
      <p:sp>
        <p:nvSpPr>
          <p:cNvPr id="27651" name="Slide Number Placeholder 3"/>
          <p:cNvSpPr>
            <a:spLocks noGrp="1"/>
          </p:cNvSpPr>
          <p:nvPr>
            <p:ph type="sldNum" sz="quarter" idx="12"/>
          </p:nvPr>
        </p:nvSpPr>
        <p:spPr>
          <a:noFill/>
        </p:spPr>
        <p:txBody>
          <a:bodyPr/>
          <a:lstStyle/>
          <a:p>
            <a:fld id="{5B2E55C9-91E9-492C-8927-D3A24EB503F0}" type="slidenum">
              <a:rPr lang="en-US" smtClean="0">
                <a:ea typeface="ＭＳ Ｐゴシック" charset="-128"/>
                <a:cs typeface="ＭＳ Ｐゴシック" charset="-128"/>
              </a:rPr>
              <a:pPr/>
              <a:t>12</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dirty="0" smtClean="0"/>
              <a:t>Background</a:t>
            </a:r>
          </a:p>
        </p:txBody>
      </p:sp>
      <p:sp>
        <p:nvSpPr>
          <p:cNvPr id="17410" name="Content Placeholder 2"/>
          <p:cNvSpPr>
            <a:spLocks noGrp="1"/>
          </p:cNvSpPr>
          <p:nvPr>
            <p:ph idx="1"/>
          </p:nvPr>
        </p:nvSpPr>
        <p:spPr/>
        <p:txBody>
          <a:bodyPr/>
          <a:lstStyle/>
          <a:p>
            <a:r>
              <a:rPr lang="en-US" dirty="0" smtClean="0"/>
              <a:t>Motivation:</a:t>
            </a:r>
          </a:p>
          <a:p>
            <a:pPr lvl="1"/>
            <a:r>
              <a:rPr lang="en-US" dirty="0" smtClean="0"/>
              <a:t>End of 3-year strategic plan</a:t>
            </a:r>
          </a:p>
          <a:p>
            <a:pPr lvl="1"/>
            <a:r>
              <a:rPr lang="en-US" dirty="0" smtClean="0"/>
              <a:t>Budget required transformative change</a:t>
            </a:r>
            <a:br>
              <a:rPr lang="en-US" dirty="0" smtClean="0"/>
            </a:br>
            <a:endParaRPr lang="en-US" dirty="0" smtClean="0"/>
          </a:p>
          <a:p>
            <a:r>
              <a:rPr lang="en-US" dirty="0" smtClean="0"/>
              <a:t>Traditional strategic planning process (administration-driven, top-down</a:t>
            </a:r>
            <a:r>
              <a:rPr lang="en-US" smtClean="0"/>
              <a:t>) was </a:t>
            </a:r>
            <a:r>
              <a:rPr lang="en-US" dirty="0" smtClean="0"/>
              <a:t>unsuited for current challenges</a:t>
            </a:r>
          </a:p>
        </p:txBody>
      </p:sp>
      <p:sp>
        <p:nvSpPr>
          <p:cNvPr id="17411" name="Slide Number Placeholder 3"/>
          <p:cNvSpPr>
            <a:spLocks noGrp="1"/>
          </p:cNvSpPr>
          <p:nvPr>
            <p:ph type="sldNum" sz="quarter" idx="12"/>
          </p:nvPr>
        </p:nvSpPr>
        <p:spPr>
          <a:noFill/>
        </p:spPr>
        <p:txBody>
          <a:bodyPr/>
          <a:lstStyle/>
          <a:p>
            <a:fld id="{EB09DCC5-521C-4F49-B110-C56D40780323}" type="slidenum">
              <a:rPr lang="en-US" smtClean="0">
                <a:ea typeface="ＭＳ Ｐゴシック" charset="-128"/>
                <a:cs typeface="ＭＳ Ｐゴシック" charset="-128"/>
              </a:rPr>
              <a:pPr/>
              <a:t>2</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dirty="0" smtClean="0"/>
              <a:t>Group</a:t>
            </a:r>
          </a:p>
        </p:txBody>
      </p:sp>
      <p:sp>
        <p:nvSpPr>
          <p:cNvPr id="18434" name="Content Placeholder 2"/>
          <p:cNvSpPr>
            <a:spLocks noGrp="1"/>
          </p:cNvSpPr>
          <p:nvPr>
            <p:ph idx="1"/>
          </p:nvPr>
        </p:nvSpPr>
        <p:spPr/>
        <p:txBody>
          <a:bodyPr/>
          <a:lstStyle/>
          <a:p>
            <a:r>
              <a:rPr lang="en-US" smtClean="0"/>
              <a:t>Administration </a:t>
            </a:r>
            <a:r>
              <a:rPr lang="en-US" smtClean="0"/>
              <a:t>formed </a:t>
            </a:r>
            <a:r>
              <a:rPr lang="en-US" smtClean="0"/>
              <a:t>a 22-member </a:t>
            </a:r>
            <a:r>
              <a:rPr lang="en-US" dirty="0" smtClean="0"/>
              <a:t>Strategic Planning Working Group</a:t>
            </a:r>
          </a:p>
          <a:p>
            <a:pPr lvl="1" eaLnBrk="0" hangingPunct="0"/>
            <a:r>
              <a:rPr lang="en-US" dirty="0" smtClean="0"/>
              <a:t>Every department</a:t>
            </a:r>
          </a:p>
          <a:p>
            <a:pPr lvl="1" eaLnBrk="0" hangingPunct="0"/>
            <a:r>
              <a:rPr lang="en-US" dirty="0" smtClean="0"/>
              <a:t>Every classification</a:t>
            </a:r>
          </a:p>
          <a:p>
            <a:pPr lvl="1" eaLnBrk="0" hangingPunct="0"/>
            <a:r>
              <a:rPr lang="en-US" dirty="0" smtClean="0"/>
              <a:t>Chair: not a department head</a:t>
            </a:r>
          </a:p>
          <a:p>
            <a:pPr eaLnBrk="0" hangingPunct="0"/>
            <a:r>
              <a:rPr lang="en-US" dirty="0" smtClean="0"/>
              <a:t>5-member steering committee</a:t>
            </a:r>
          </a:p>
        </p:txBody>
      </p:sp>
      <p:sp>
        <p:nvSpPr>
          <p:cNvPr id="18435" name="Slide Number Placeholder 3"/>
          <p:cNvSpPr>
            <a:spLocks noGrp="1"/>
          </p:cNvSpPr>
          <p:nvPr>
            <p:ph type="sldNum" sz="quarter" idx="12"/>
          </p:nvPr>
        </p:nvSpPr>
        <p:spPr>
          <a:noFill/>
        </p:spPr>
        <p:txBody>
          <a:bodyPr/>
          <a:lstStyle/>
          <a:p>
            <a:fld id="{0A611EA2-8A8C-4C48-9C5D-F7AEDCCCFC28}" type="slidenum">
              <a:rPr lang="en-US" smtClean="0">
                <a:ea typeface="ＭＳ Ｐゴシック" charset="-128"/>
                <a:cs typeface="ＭＳ Ｐゴシック" charset="-128"/>
              </a:rPr>
              <a:pPr/>
              <a:t>3</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smtClean="0"/>
              <a:t>Charge</a:t>
            </a:r>
          </a:p>
        </p:txBody>
      </p:sp>
      <p:sp>
        <p:nvSpPr>
          <p:cNvPr id="19458" name="Content Placeholder 2"/>
          <p:cNvSpPr>
            <a:spLocks noGrp="1"/>
          </p:cNvSpPr>
          <p:nvPr>
            <p:ph idx="1"/>
          </p:nvPr>
        </p:nvSpPr>
        <p:spPr/>
        <p:txBody>
          <a:bodyPr/>
          <a:lstStyle/>
          <a:p>
            <a:r>
              <a:rPr lang="en-US" dirty="0" smtClean="0"/>
              <a:t>Extensive data gathering</a:t>
            </a:r>
          </a:p>
          <a:p>
            <a:pPr lvl="1"/>
            <a:r>
              <a:rPr lang="en-US" dirty="0" smtClean="0"/>
              <a:t>Internal to libraries</a:t>
            </a:r>
          </a:p>
          <a:p>
            <a:pPr lvl="1"/>
            <a:r>
              <a:rPr lang="en-US" dirty="0" smtClean="0"/>
              <a:t>External</a:t>
            </a:r>
          </a:p>
          <a:p>
            <a:r>
              <a:rPr lang="en-US" dirty="0" smtClean="0"/>
              <a:t>Aggressive timeline</a:t>
            </a:r>
          </a:p>
          <a:p>
            <a:r>
              <a:rPr lang="en-US" dirty="0" smtClean="0"/>
              <a:t>Prepare draft strategic plan for review by administration and libraries management committee</a:t>
            </a:r>
          </a:p>
          <a:p>
            <a:endParaRPr lang="en-US" dirty="0" smtClean="0"/>
          </a:p>
        </p:txBody>
      </p:sp>
      <p:sp>
        <p:nvSpPr>
          <p:cNvPr id="19459" name="Slide Number Placeholder 3"/>
          <p:cNvSpPr>
            <a:spLocks noGrp="1"/>
          </p:cNvSpPr>
          <p:nvPr>
            <p:ph type="sldNum" sz="quarter" idx="12"/>
          </p:nvPr>
        </p:nvSpPr>
        <p:spPr>
          <a:noFill/>
        </p:spPr>
        <p:txBody>
          <a:bodyPr/>
          <a:lstStyle/>
          <a:p>
            <a:fld id="{424F7BCF-18F4-4D45-A883-663313325850}" type="slidenum">
              <a:rPr lang="en-US" smtClean="0">
                <a:ea typeface="ＭＳ Ｐゴシック" charset="-128"/>
                <a:cs typeface="ＭＳ Ｐゴシック" charset="-128"/>
              </a:rPr>
              <a:pPr/>
              <a:t>4</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smtClean="0"/>
              <a:t>Process</a:t>
            </a:r>
          </a:p>
        </p:txBody>
      </p:sp>
      <p:sp>
        <p:nvSpPr>
          <p:cNvPr id="20482" name="Content Placeholder 2"/>
          <p:cNvSpPr>
            <a:spLocks noGrp="1"/>
          </p:cNvSpPr>
          <p:nvPr>
            <p:ph idx="1"/>
          </p:nvPr>
        </p:nvSpPr>
        <p:spPr/>
        <p:txBody>
          <a:bodyPr/>
          <a:lstStyle/>
          <a:p>
            <a:r>
              <a:rPr lang="en-US" dirty="0" smtClean="0"/>
              <a:t>Internal data gathering</a:t>
            </a:r>
          </a:p>
          <a:p>
            <a:pPr lvl="1"/>
            <a:r>
              <a:rPr lang="en-US" dirty="0" smtClean="0"/>
              <a:t>Goal: provide opportunity for all staff to provide input</a:t>
            </a:r>
          </a:p>
          <a:p>
            <a:pPr lvl="1"/>
            <a:r>
              <a:rPr lang="en-US" dirty="0" smtClean="0"/>
              <a:t>36 separate meetings</a:t>
            </a:r>
          </a:p>
          <a:p>
            <a:pPr lvl="1"/>
            <a:r>
              <a:rPr lang="en-US" dirty="0" smtClean="0"/>
              <a:t>Confidentiality ensured</a:t>
            </a:r>
          </a:p>
          <a:p>
            <a:r>
              <a:rPr lang="en-US" dirty="0" smtClean="0"/>
              <a:t>External data gathering</a:t>
            </a:r>
          </a:p>
          <a:p>
            <a:pPr lvl="1"/>
            <a:r>
              <a:rPr lang="en-US" dirty="0" smtClean="0"/>
              <a:t>Vice Chancellors</a:t>
            </a:r>
          </a:p>
          <a:p>
            <a:pPr lvl="1"/>
            <a:r>
              <a:rPr lang="en-US" dirty="0" smtClean="0"/>
              <a:t>Student groups</a:t>
            </a:r>
          </a:p>
          <a:p>
            <a:pPr lvl="1"/>
            <a:r>
              <a:rPr lang="en-US" dirty="0" smtClean="0"/>
              <a:t>Library advisory boards</a:t>
            </a:r>
          </a:p>
          <a:p>
            <a:pPr lvl="1"/>
            <a:r>
              <a:rPr lang="en-US" dirty="0" smtClean="0"/>
              <a:t>Faculty &amp; staff</a:t>
            </a:r>
          </a:p>
          <a:p>
            <a:pPr lvl="1"/>
            <a:r>
              <a:rPr lang="en-US" dirty="0" smtClean="0"/>
              <a:t>Clinicians</a:t>
            </a:r>
          </a:p>
          <a:p>
            <a:endParaRPr lang="en-US" dirty="0" smtClean="0"/>
          </a:p>
        </p:txBody>
      </p:sp>
      <p:sp>
        <p:nvSpPr>
          <p:cNvPr id="20483" name="Slide Number Placeholder 3"/>
          <p:cNvSpPr>
            <a:spLocks noGrp="1"/>
          </p:cNvSpPr>
          <p:nvPr>
            <p:ph type="sldNum" sz="quarter" idx="12"/>
          </p:nvPr>
        </p:nvSpPr>
        <p:spPr>
          <a:noFill/>
        </p:spPr>
        <p:txBody>
          <a:bodyPr/>
          <a:lstStyle/>
          <a:p>
            <a:fld id="{3B2F492B-38DF-40FF-AC89-F945B25632E1}" type="slidenum">
              <a:rPr lang="en-US" smtClean="0">
                <a:ea typeface="ＭＳ Ｐゴシック" charset="-128"/>
                <a:cs typeface="ＭＳ Ｐゴシック" charset="-128"/>
              </a:rPr>
              <a:pPr/>
              <a:t>5</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smtClean="0"/>
              <a:t>Process cont.</a:t>
            </a:r>
          </a:p>
        </p:txBody>
      </p:sp>
      <p:sp>
        <p:nvSpPr>
          <p:cNvPr id="21506" name="Content Placeholder 2"/>
          <p:cNvSpPr>
            <a:spLocks noGrp="1"/>
          </p:cNvSpPr>
          <p:nvPr>
            <p:ph idx="1"/>
          </p:nvPr>
        </p:nvSpPr>
        <p:spPr/>
        <p:txBody>
          <a:bodyPr/>
          <a:lstStyle/>
          <a:p>
            <a:r>
              <a:rPr lang="en-US" dirty="0" smtClean="0"/>
              <a:t>Data-gathering in many modes</a:t>
            </a:r>
          </a:p>
          <a:p>
            <a:pPr lvl="1"/>
            <a:r>
              <a:rPr lang="en-US" dirty="0" smtClean="0"/>
              <a:t>In-person meetings</a:t>
            </a:r>
          </a:p>
          <a:p>
            <a:pPr lvl="1"/>
            <a:r>
              <a:rPr lang="en-US" dirty="0" smtClean="0"/>
              <a:t>Anonymous blogs</a:t>
            </a:r>
          </a:p>
          <a:p>
            <a:pPr lvl="1"/>
            <a:r>
              <a:rPr lang="en-US" dirty="0" smtClean="0"/>
              <a:t>White boards</a:t>
            </a:r>
          </a:p>
        </p:txBody>
      </p:sp>
      <p:sp>
        <p:nvSpPr>
          <p:cNvPr id="21507" name="Slide Number Placeholder 3"/>
          <p:cNvSpPr>
            <a:spLocks noGrp="1"/>
          </p:cNvSpPr>
          <p:nvPr>
            <p:ph type="sldNum" sz="quarter" idx="12"/>
          </p:nvPr>
        </p:nvSpPr>
        <p:spPr>
          <a:noFill/>
        </p:spPr>
        <p:txBody>
          <a:bodyPr/>
          <a:lstStyle/>
          <a:p>
            <a:fld id="{7EDDC987-0AF1-457D-A9E6-B626C7FD62B8}" type="slidenum">
              <a:rPr lang="en-US" smtClean="0">
                <a:ea typeface="ＭＳ Ｐゴシック" charset="-128"/>
                <a:cs typeface="ＭＳ Ｐゴシック" charset="-128"/>
              </a:rPr>
              <a:pPr/>
              <a:t>6</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dirty="0" smtClean="0"/>
              <a:t>Data analysis</a:t>
            </a:r>
          </a:p>
        </p:txBody>
      </p:sp>
      <p:sp>
        <p:nvSpPr>
          <p:cNvPr id="22530" name="Content Placeholder 2"/>
          <p:cNvSpPr>
            <a:spLocks noGrp="1"/>
          </p:cNvSpPr>
          <p:nvPr>
            <p:ph idx="1"/>
          </p:nvPr>
        </p:nvSpPr>
        <p:spPr/>
        <p:txBody>
          <a:bodyPr/>
          <a:lstStyle/>
          <a:p>
            <a:r>
              <a:rPr lang="en-US" dirty="0" smtClean="0"/>
              <a:t>Synthesized minutes</a:t>
            </a:r>
          </a:p>
          <a:p>
            <a:pPr lvl="1"/>
            <a:r>
              <a:rPr lang="en-US" dirty="0" smtClean="0"/>
              <a:t>Working group</a:t>
            </a:r>
          </a:p>
          <a:p>
            <a:pPr lvl="1"/>
            <a:r>
              <a:rPr lang="en-US" dirty="0" smtClean="0"/>
              <a:t>Individuals assigned to minutes </a:t>
            </a:r>
            <a:br>
              <a:rPr lang="en-US" dirty="0" smtClean="0"/>
            </a:br>
            <a:r>
              <a:rPr lang="en-US" dirty="0" smtClean="0"/>
              <a:t>(where they were </a:t>
            </a:r>
            <a:r>
              <a:rPr lang="en-US" i="1" dirty="0" smtClean="0"/>
              <a:t>not</a:t>
            </a:r>
            <a:r>
              <a:rPr lang="en-US" dirty="0" smtClean="0"/>
              <a:t> a </a:t>
            </a:r>
            <a:br>
              <a:rPr lang="en-US" dirty="0" smtClean="0"/>
            </a:br>
            <a:r>
              <a:rPr lang="en-US" dirty="0" smtClean="0"/>
              <a:t> facilitator or note-taker)</a:t>
            </a:r>
          </a:p>
          <a:p>
            <a:pPr lvl="1"/>
            <a:r>
              <a:rPr lang="en-US" dirty="0" smtClean="0"/>
              <a:t>Steering committee distilled initial common themes among all synthesized minutes</a:t>
            </a:r>
          </a:p>
          <a:p>
            <a:endParaRPr lang="en-US" dirty="0" smtClean="0"/>
          </a:p>
        </p:txBody>
      </p:sp>
      <p:sp>
        <p:nvSpPr>
          <p:cNvPr id="22531" name="Slide Number Placeholder 3"/>
          <p:cNvSpPr>
            <a:spLocks noGrp="1"/>
          </p:cNvSpPr>
          <p:nvPr>
            <p:ph type="sldNum" sz="quarter" idx="12"/>
          </p:nvPr>
        </p:nvSpPr>
        <p:spPr>
          <a:noFill/>
        </p:spPr>
        <p:txBody>
          <a:bodyPr/>
          <a:lstStyle/>
          <a:p>
            <a:fld id="{8FBE3B28-D22A-403D-B2B1-CC42A11EB818}" type="slidenum">
              <a:rPr lang="en-US" smtClean="0">
                <a:ea typeface="ＭＳ Ｐゴシック" charset="-128"/>
                <a:cs typeface="ＭＳ Ｐゴシック" charset="-128"/>
              </a:rPr>
              <a:pPr/>
              <a:t>7</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dirty="0" smtClean="0"/>
              <a:t>Retreat</a:t>
            </a:r>
          </a:p>
        </p:txBody>
      </p:sp>
      <p:sp>
        <p:nvSpPr>
          <p:cNvPr id="23554" name="Content Placeholder 2"/>
          <p:cNvSpPr>
            <a:spLocks noGrp="1"/>
          </p:cNvSpPr>
          <p:nvPr>
            <p:ph idx="1"/>
          </p:nvPr>
        </p:nvSpPr>
        <p:spPr/>
        <p:txBody>
          <a:bodyPr/>
          <a:lstStyle/>
          <a:p>
            <a:r>
              <a:rPr lang="en-US" dirty="0" smtClean="0"/>
              <a:t>Distilled themes from mass of data</a:t>
            </a:r>
          </a:p>
          <a:p>
            <a:r>
              <a:rPr lang="en-US" dirty="0" smtClean="0"/>
              <a:t>Process</a:t>
            </a:r>
          </a:p>
          <a:p>
            <a:pPr lvl="1"/>
            <a:r>
              <a:rPr lang="en-US" dirty="0" smtClean="0"/>
              <a:t>Brainstorming prevalent &amp; thought-provoking ideas/comments</a:t>
            </a:r>
          </a:p>
          <a:p>
            <a:pPr lvl="1"/>
            <a:r>
              <a:rPr lang="en-US" dirty="0" smtClean="0"/>
              <a:t>Post-it notes “voting” identified categories</a:t>
            </a:r>
          </a:p>
          <a:p>
            <a:pPr lvl="1"/>
            <a:r>
              <a:rPr lang="en-US" dirty="0" smtClean="0"/>
              <a:t>Groups polished category descriptions/content</a:t>
            </a:r>
          </a:p>
          <a:p>
            <a:r>
              <a:rPr lang="en-US" dirty="0" smtClean="0"/>
              <a:t>6 </a:t>
            </a:r>
            <a:r>
              <a:rPr lang="en-US" smtClean="0"/>
              <a:t>themes identified</a:t>
            </a:r>
            <a:endParaRPr lang="en-US" dirty="0" smtClean="0"/>
          </a:p>
          <a:p>
            <a:endParaRPr lang="en-US" dirty="0" smtClean="0"/>
          </a:p>
        </p:txBody>
      </p:sp>
      <p:sp>
        <p:nvSpPr>
          <p:cNvPr id="23555" name="Slide Number Placeholder 3"/>
          <p:cNvSpPr>
            <a:spLocks noGrp="1"/>
          </p:cNvSpPr>
          <p:nvPr>
            <p:ph type="sldNum" sz="quarter" idx="12"/>
          </p:nvPr>
        </p:nvSpPr>
        <p:spPr>
          <a:noFill/>
        </p:spPr>
        <p:txBody>
          <a:bodyPr/>
          <a:lstStyle/>
          <a:p>
            <a:fld id="{5ACC559F-E677-42B8-AA62-36580D592380}" type="slidenum">
              <a:rPr lang="en-US" smtClean="0">
                <a:ea typeface="ＭＳ Ｐゴシック" charset="-128"/>
                <a:cs typeface="ＭＳ Ｐゴシック" charset="-128"/>
              </a:rPr>
              <a:pPr/>
              <a:t>8</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Steering Committee</a:t>
            </a:r>
          </a:p>
        </p:txBody>
      </p:sp>
      <p:sp>
        <p:nvSpPr>
          <p:cNvPr id="24578" name="Content Placeholder 2"/>
          <p:cNvSpPr>
            <a:spLocks noGrp="1"/>
          </p:cNvSpPr>
          <p:nvPr>
            <p:ph idx="1"/>
          </p:nvPr>
        </p:nvSpPr>
        <p:spPr/>
        <p:txBody>
          <a:bodyPr/>
          <a:lstStyle/>
          <a:p>
            <a:r>
              <a:rPr lang="en-US" dirty="0" smtClean="0"/>
              <a:t>Editing, tightening language</a:t>
            </a:r>
          </a:p>
          <a:p>
            <a:r>
              <a:rPr lang="en-US" dirty="0" smtClean="0"/>
              <a:t>Discussed with Administrative Team</a:t>
            </a:r>
          </a:p>
          <a:p>
            <a:r>
              <a:rPr lang="en-US" dirty="0" smtClean="0"/>
              <a:t>Administration accepted &amp; endorsed data-driven themes</a:t>
            </a:r>
          </a:p>
          <a:p>
            <a:r>
              <a:rPr lang="en-US" dirty="0" smtClean="0"/>
              <a:t>Presented to and endorsed by library leadership committees</a:t>
            </a:r>
          </a:p>
          <a:p>
            <a:r>
              <a:rPr lang="en-US" dirty="0" smtClean="0"/>
              <a:t>Shared with entire library</a:t>
            </a:r>
          </a:p>
          <a:p>
            <a:endParaRPr lang="en-US" dirty="0" smtClean="0"/>
          </a:p>
        </p:txBody>
      </p:sp>
      <p:sp>
        <p:nvSpPr>
          <p:cNvPr id="24579" name="Slide Number Placeholder 3"/>
          <p:cNvSpPr>
            <a:spLocks noGrp="1"/>
          </p:cNvSpPr>
          <p:nvPr>
            <p:ph type="sldNum" sz="quarter" idx="12"/>
          </p:nvPr>
        </p:nvSpPr>
        <p:spPr>
          <a:noFill/>
        </p:spPr>
        <p:txBody>
          <a:bodyPr/>
          <a:lstStyle/>
          <a:p>
            <a:fld id="{03E9B9A9-D21E-4A1F-8D58-805FAE56DE95}" type="slidenum">
              <a:rPr lang="en-US" smtClean="0">
                <a:ea typeface="ＭＳ Ｐゴシック" charset="-128"/>
                <a:cs typeface="ＭＳ Ｐゴシック" charset="-128"/>
              </a:rPr>
              <a:pPr/>
              <a:t>9</a:t>
            </a:fld>
            <a:endParaRPr lang="en-US" dirty="0" smtClean="0">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CSDL PPT Template - Mar09 (2)">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UCSDL PPT Template - Mar09 (2)</Template>
  <TotalTime>2814</TotalTime>
  <Words>565</Words>
  <Application>Microsoft Office PowerPoint</Application>
  <PresentationFormat>On-screen Show (4:3)</PresentationFormat>
  <Paragraphs>92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UCSDL PPT Template - Mar09 (2)</vt:lpstr>
      <vt:lpstr>Slide 1</vt:lpstr>
      <vt:lpstr>Background</vt:lpstr>
      <vt:lpstr>Group</vt:lpstr>
      <vt:lpstr>Charge</vt:lpstr>
      <vt:lpstr>Process</vt:lpstr>
      <vt:lpstr>Process cont.</vt:lpstr>
      <vt:lpstr>Data analysis</vt:lpstr>
      <vt:lpstr>Retreat</vt:lpstr>
      <vt:lpstr>Steering Committee</vt:lpstr>
      <vt:lpstr>Core directions</vt:lpstr>
      <vt:lpstr>Supporting directions</vt:lpstr>
      <vt:lpstr>Implementation to date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Williams, Jeffrey</dc:creator>
  <cp:lastModifiedBy>Jeff Williams</cp:lastModifiedBy>
  <cp:revision>356</cp:revision>
  <dcterms:created xsi:type="dcterms:W3CDTF">2010-10-13T04:55:45Z</dcterms:created>
  <dcterms:modified xsi:type="dcterms:W3CDTF">2011-02-25T15:11:18Z</dcterms:modified>
</cp:coreProperties>
</file>